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D20DB-C529-4E51-9AB8-517529DBDB3D}" type="datetimeFigureOut">
              <a:rPr lang="ru-RU" smtClean="0"/>
              <a:pPr/>
              <a:t>26.02.2022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C7787-8F0D-438F-BD9B-FD15E484932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785949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rgbClr val="002060"/>
                </a:solidFill>
              </a:rPr>
              <a:t>ПРОЕКТ </a:t>
            </a:r>
            <a:r>
              <a:rPr lang="ru-RU" sz="2200" dirty="0">
                <a:solidFill>
                  <a:srgbClr val="002060"/>
                </a:solidFill>
              </a:rPr>
              <a:t/>
            </a:r>
            <a:br>
              <a:rPr lang="ru-RU" sz="2200" dirty="0">
                <a:solidFill>
                  <a:srgbClr val="002060"/>
                </a:solidFill>
              </a:rPr>
            </a:br>
            <a:r>
              <a:rPr lang="ru-RU" sz="2200" b="1" dirty="0">
                <a:solidFill>
                  <a:srgbClr val="002060"/>
                </a:solidFill>
              </a:rPr>
              <a:t>по конструированию</a:t>
            </a:r>
            <a:r>
              <a:rPr lang="ru-RU" sz="2200" dirty="0">
                <a:solidFill>
                  <a:srgbClr val="002060"/>
                </a:solidFill>
              </a:rPr>
              <a:t/>
            </a:r>
            <a:br>
              <a:rPr lang="ru-RU" sz="2200" dirty="0">
                <a:solidFill>
                  <a:srgbClr val="002060"/>
                </a:solidFill>
              </a:rPr>
            </a:br>
            <a:r>
              <a:rPr lang="ru-RU" sz="2200" b="1" dirty="0">
                <a:solidFill>
                  <a:srgbClr val="FF0000"/>
                </a:solidFill>
              </a:rPr>
              <a:t>«Фантазируем, творим, конструируем»</a:t>
            </a:r>
            <a:r>
              <a:rPr lang="ru-RU" sz="2200" dirty="0">
                <a:solidFill>
                  <a:srgbClr val="FF0000"/>
                </a:solidFill>
              </a:rPr>
              <a:t/>
            </a:r>
            <a:br>
              <a:rPr lang="ru-RU" sz="2200" dirty="0">
                <a:solidFill>
                  <a:srgbClr val="FF0000"/>
                </a:solidFill>
              </a:rPr>
            </a:br>
            <a:r>
              <a:rPr lang="ru-RU" sz="2200" b="1" dirty="0">
                <a:solidFill>
                  <a:srgbClr val="002060"/>
                </a:solidFill>
              </a:rPr>
              <a:t>для детей дошкольного возраста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85926"/>
            <a:ext cx="6400800" cy="385287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H:\134___02\IMG_2904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85720" y="1571612"/>
            <a:ext cx="3714776" cy="2571768"/>
          </a:xfrm>
          <a:prstGeom prst="rect">
            <a:avLst/>
          </a:prstGeom>
          <a:ln>
            <a:noFill/>
          </a:ln>
          <a:effectLst>
            <a:glow rad="63500">
              <a:schemeClr val="accent3">
                <a:satMod val="175000"/>
                <a:alpha val="40000"/>
              </a:schemeClr>
            </a:glow>
            <a:softEdge rad="112500"/>
          </a:effectLst>
        </p:spPr>
      </p:pic>
      <p:pic>
        <p:nvPicPr>
          <p:cNvPr id="5" name="Рисунок 4" descr="H:\134___02\IMG_2901.JPG"/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357686" y="1571612"/>
            <a:ext cx="4143404" cy="2714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H:\134___02\IMG_2905.JPG"/>
          <p:cNvPicPr/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2714612" y="4071942"/>
            <a:ext cx="3571900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Работы детей и родителей</a:t>
            </a:r>
            <a:endParaRPr lang="ru-RU" sz="2000" dirty="0"/>
          </a:p>
        </p:txBody>
      </p:sp>
      <p:pic>
        <p:nvPicPr>
          <p:cNvPr id="12" name="Содержимое 11" descr="H:\134___02\IMG_2912.JPG"/>
          <p:cNvPicPr>
            <a:picLocks noGrp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85720" y="1000108"/>
            <a:ext cx="3286147" cy="2286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:\134___02\IMG_2919.JPG"/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357686" y="785794"/>
            <a:ext cx="3643338" cy="26384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Содержимое 3" descr="H:\134___02\IMG_2914.JPG"/>
          <p:cNvPicPr>
            <a:picLocks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428596" y="3214686"/>
            <a:ext cx="4357718" cy="3311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:\134___02\IMG_2915.JPG"/>
          <p:cNvPicPr/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5072066" y="3357562"/>
            <a:ext cx="3786214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:\134___02\IMG_2922.JPG"/>
          <p:cNvPicPr>
            <a:picLocks noGrp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42845" y="142853"/>
            <a:ext cx="4572032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:\134___02\IMG_2925.JPG"/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429124" y="3214686"/>
            <a:ext cx="4214842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5</Words>
  <Application>Microsoft Office PowerPoint</Application>
  <PresentationFormat>Экран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ПРОЕКТ  по конструированию «Фантазируем, творим, конструируем» для детей дошкольного возраста </vt:lpstr>
      <vt:lpstr>Работы детей и родителей</vt:lpstr>
      <vt:lpstr>Слайд 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по конструированию «Фантазируем, творим, конструируем» для детей дошкольного возраста</dc:title>
  <dc:creator>User</dc:creator>
  <cp:lastModifiedBy>Пользователь Windows</cp:lastModifiedBy>
  <cp:revision>3</cp:revision>
  <dcterms:created xsi:type="dcterms:W3CDTF">2019-04-12T11:50:14Z</dcterms:created>
  <dcterms:modified xsi:type="dcterms:W3CDTF">2022-02-26T10:36:20Z</dcterms:modified>
</cp:coreProperties>
</file>