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20DB-C529-4E51-9AB8-517529DBDB3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7787-8F0D-438F-BD9B-FD15E4849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ПРОЕКТ </a:t>
            </a: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по конструированию</a:t>
            </a: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>«Фантазируем, творим, конструируем»</a:t>
            </a:r>
            <a:r>
              <a:rPr lang="ru-RU" sz="2200" dirty="0">
                <a:solidFill>
                  <a:srgbClr val="FF0000"/>
                </a:solidFill>
              </a:rPr>
              <a:t/>
            </a:r>
            <a:br>
              <a:rPr lang="ru-RU" sz="2200" dirty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для детей дошкольного возраста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:\134___02\IMG_290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571612"/>
            <a:ext cx="3714776" cy="257176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" name="Рисунок 4" descr="H:\134___02\IMG_2901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7686" y="1571612"/>
            <a:ext cx="414340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:\134___02\IMG_2905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14612" y="4071942"/>
            <a:ext cx="357190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Работы детей и родителей</a:t>
            </a:r>
            <a:endParaRPr lang="ru-RU" sz="2000" dirty="0"/>
          </a:p>
        </p:txBody>
      </p:sp>
      <p:pic>
        <p:nvPicPr>
          <p:cNvPr id="12" name="Содержимое 11" descr="H:\134___02\IMG_2912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000108"/>
            <a:ext cx="3286147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:\134___02\IMG_2919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7686" y="785794"/>
            <a:ext cx="3643338" cy="26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одержимое 3" descr="H:\134___02\IMG_2914.JPG"/>
          <p:cNvPicPr>
            <a:picLocks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8596" y="3214686"/>
            <a:ext cx="4357718" cy="331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:\134___02\IMG_2915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72066" y="3357562"/>
            <a:ext cx="378621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:\134___02\IMG_2922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5" y="142853"/>
            <a:ext cx="457203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:\134___02\IMG_2925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9124" y="3214686"/>
            <a:ext cx="4214842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ПРОЕКТ  по конструированию «Фантазируем, творим, конструируем» для детей дошкольного возраста </vt:lpstr>
      <vt:lpstr>Работы детей и родителей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по конструированию «Фантазируем, творим, конструируем» для детей дошкольного возраста</dc:title>
  <dc:creator>User</dc:creator>
  <cp:lastModifiedBy>Пользователь Windows</cp:lastModifiedBy>
  <cp:revision>3</cp:revision>
  <dcterms:created xsi:type="dcterms:W3CDTF">2019-04-12T11:50:14Z</dcterms:created>
  <dcterms:modified xsi:type="dcterms:W3CDTF">2022-02-26T10:36:20Z</dcterms:modified>
</cp:coreProperties>
</file>