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61" r:id="rId5"/>
    <p:sldId id="258" r:id="rId6"/>
    <p:sldId id="262" r:id="rId7"/>
    <p:sldId id="26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34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9144000" cy="684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3998" y="404664"/>
            <a:ext cx="66141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Цагатуйский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детский сад «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Ургы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985918"/>
            <a:ext cx="1960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174" y="2967335"/>
            <a:ext cx="8891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«МУЗЕЙ-это интересно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5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65" y="5154126"/>
            <a:ext cx="4112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</a:t>
            </a:r>
            <a:r>
              <a:rPr lang="ru-RU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Рыгзынова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С.В.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168"/>
            <a:ext cx="9144000" cy="684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8207" y="404663"/>
            <a:ext cx="5227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ВИД ПРОЕКТА</a:t>
            </a:r>
            <a:r>
              <a:rPr lang="ru-RU" sz="2400" b="1" dirty="0" smtClean="0">
                <a:solidFill>
                  <a:srgbClr val="FFC000"/>
                </a:solidFill>
              </a:rPr>
              <a:t>:  познавательный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ЦЕЛЬ ПРОЕКТА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sz="2400" b="1" i="1" dirty="0">
                <a:solidFill>
                  <a:srgbClr val="7030A0"/>
                </a:solidFill>
              </a:rPr>
              <a:t>Патриотическое воспитание подрастающего поколения; использование богатейшего культурного наследия </a:t>
            </a:r>
            <a:r>
              <a:rPr lang="ru-RU" sz="2400" b="1" i="1" dirty="0" smtClean="0">
                <a:solidFill>
                  <a:srgbClr val="7030A0"/>
                </a:solidFill>
              </a:rPr>
              <a:t>родного села </a:t>
            </a:r>
            <a:r>
              <a:rPr lang="ru-RU" sz="2400" b="1" i="1" dirty="0">
                <a:solidFill>
                  <a:srgbClr val="7030A0"/>
                </a:solidFill>
              </a:rPr>
              <a:t>в образовательной работе с детьми </a:t>
            </a:r>
            <a:r>
              <a:rPr lang="ru-RU" sz="2400" b="1" i="1" dirty="0" smtClean="0">
                <a:solidFill>
                  <a:srgbClr val="7030A0"/>
                </a:solidFill>
              </a:rPr>
              <a:t>среднего </a:t>
            </a:r>
            <a:r>
              <a:rPr lang="ru-RU" sz="2400" b="1" i="1" dirty="0">
                <a:solidFill>
                  <a:srgbClr val="7030A0"/>
                </a:solidFill>
              </a:rPr>
              <a:t>дошкольного </a:t>
            </a:r>
            <a:r>
              <a:rPr lang="ru-RU" sz="2400" b="1" i="1" dirty="0" smtClean="0">
                <a:solidFill>
                  <a:srgbClr val="7030A0"/>
                </a:solidFill>
              </a:rPr>
              <a:t>возраста, </a:t>
            </a:r>
            <a:r>
              <a:rPr lang="ru-RU" sz="2400" b="1" i="1" dirty="0">
                <a:solidFill>
                  <a:srgbClr val="7030A0"/>
                </a:solidFill>
              </a:rPr>
              <a:t>становления его личности, приобщения к культуре родного </a:t>
            </a:r>
            <a:r>
              <a:rPr lang="ru-RU" sz="2400" b="1" i="1" dirty="0" smtClean="0">
                <a:solidFill>
                  <a:srgbClr val="7030A0"/>
                </a:solidFill>
              </a:rPr>
              <a:t>села.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625" y="11168"/>
            <a:ext cx="9144000" cy="684683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2354740" y="548680"/>
            <a:ext cx="4752528" cy="115212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54883" y="893911"/>
            <a:ext cx="3122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ЗАДАЧИ ПРОЕКТА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64467"/>
            <a:ext cx="2592288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Реализация направления «Музейная педагогика»</a:t>
            </a:r>
          </a:p>
        </p:txBody>
      </p:sp>
      <p:sp>
        <p:nvSpPr>
          <p:cNvPr id="10" name="Овал 9"/>
          <p:cNvSpPr/>
          <p:nvPr/>
        </p:nvSpPr>
        <p:spPr>
          <a:xfrm>
            <a:off x="3491880" y="1805815"/>
            <a:ext cx="2998376" cy="165618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создание и использование </a:t>
            </a:r>
            <a:r>
              <a:rPr lang="ru-RU" sz="2000" dirty="0" smtClean="0"/>
              <a:t>мини-</a:t>
            </a:r>
            <a:r>
              <a:rPr lang="ru-RU" sz="2000" b="1" dirty="0" smtClean="0"/>
              <a:t>музея </a:t>
            </a:r>
            <a:r>
              <a:rPr lang="ru-RU" sz="2000" b="1" dirty="0"/>
              <a:t>в детском саду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5940152" y="3421408"/>
            <a:ext cx="2998376" cy="165618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сотрудничество ДОУ с </a:t>
            </a:r>
            <a:r>
              <a:rPr lang="ru-RU" sz="2000" b="1" dirty="0" smtClean="0"/>
              <a:t>музеями СОШ и района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3347864" y="4869160"/>
            <a:ext cx="3240360" cy="165618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внедрение элементов </a:t>
            </a:r>
            <a:r>
              <a:rPr lang="ru-RU" sz="1600" b="1" dirty="0"/>
              <a:t>музейной педагогики </a:t>
            </a:r>
            <a:r>
              <a:rPr lang="ru-RU" sz="1600" b="1" dirty="0" smtClean="0"/>
              <a:t>в </a:t>
            </a:r>
            <a:r>
              <a:rPr lang="ru-RU" sz="1600" b="1" dirty="0"/>
              <a:t>педагогический процесс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915816" y="2924944"/>
            <a:ext cx="648072" cy="2676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>
            <a:off x="2915816" y="3192559"/>
            <a:ext cx="3024336" cy="956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5816" y="3211151"/>
            <a:ext cx="1368152" cy="1658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34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" y="0"/>
            <a:ext cx="9144000" cy="684683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2354740" y="548680"/>
            <a:ext cx="4752528" cy="115212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4883" y="893911"/>
            <a:ext cx="3122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ЗАДАЧИ ПРОЕКТА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64467"/>
            <a:ext cx="2592288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Реализация направления «Музейная педагогика»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34860" y="2346364"/>
            <a:ext cx="2592288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Формирование « образа музея» как храма  искусства, в котором хранятся художественные коллекции культурно- исторического значения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2301096"/>
            <a:ext cx="2592288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Приобщение ребенка к миру искусства через социокультурную среду </a:t>
            </a: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музея</a:t>
            </a:r>
            <a:endParaRPr lang="ru-RU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9672" y="4797152"/>
            <a:ext cx="2592288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Организация предметно-пространственной среды- выставка,  мини-музея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4797152"/>
            <a:ext cx="2592288" cy="1656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Привлечение родителей в </a:t>
            </a:r>
            <a:r>
              <a:rPr lang="ru-RU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воспитательно</a:t>
            </a: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-</a:t>
            </a: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xmlns="" val="17855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09" y="-8363"/>
            <a:ext cx="9144000" cy="6846832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354740" y="548680"/>
            <a:ext cx="4752528" cy="115212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Реализация проекта:</a:t>
            </a:r>
            <a:endParaRPr lang="ru-RU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572" y="2420888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Познавательное </a:t>
            </a:r>
            <a:r>
              <a:rPr lang="ru-RU" sz="2800" b="1" dirty="0" smtClean="0">
                <a:solidFill>
                  <a:srgbClr val="7030A0"/>
                </a:solidFill>
              </a:rPr>
              <a:t>направление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Взаимодействие с </a:t>
            </a:r>
            <a:r>
              <a:rPr lang="ru-RU" sz="2800" b="1" dirty="0" smtClean="0">
                <a:solidFill>
                  <a:srgbClr val="7030A0"/>
                </a:solidFill>
              </a:rPr>
              <a:t>социумом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Художественно – творческое </a:t>
            </a:r>
            <a:r>
              <a:rPr lang="ru-RU" sz="2800" b="1" dirty="0" smtClean="0">
                <a:solidFill>
                  <a:srgbClr val="7030A0"/>
                </a:solidFill>
              </a:rPr>
              <a:t>направление</a:t>
            </a:r>
            <a:endParaRPr lang="ru-RU" sz="2800" b="1" dirty="0">
              <a:solidFill>
                <a:srgbClr val="7030A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Чтение </a:t>
            </a:r>
            <a:r>
              <a:rPr lang="ru-RU" sz="2800" b="1" dirty="0">
                <a:solidFill>
                  <a:srgbClr val="7030A0"/>
                </a:solidFill>
              </a:rPr>
              <a:t>художественной литературы о музеях  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Игровая </a:t>
            </a:r>
            <a:r>
              <a:rPr lang="ru-RU" sz="2800" b="1" dirty="0" smtClean="0">
                <a:solidFill>
                  <a:srgbClr val="7030A0"/>
                </a:solidFill>
              </a:rPr>
              <a:t>деятельност</a:t>
            </a:r>
            <a:r>
              <a:rPr lang="ru-RU" sz="2800" b="1" dirty="0">
                <a:solidFill>
                  <a:srgbClr val="7030A0"/>
                </a:solidFill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xmlns="" val="17652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68"/>
            <a:ext cx="9144000" cy="684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60648"/>
            <a:ext cx="61436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 музей «</a:t>
            </a:r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Суранзан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57232"/>
            <a:ext cx="414340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0676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90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68"/>
            <a:ext cx="9144000" cy="684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019" y="260648"/>
            <a:ext cx="8064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Посещение краеведческого музея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63" y="1319213"/>
            <a:ext cx="5629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92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42" y="0"/>
            <a:ext cx="9144000" cy="684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6639" y="2564904"/>
            <a:ext cx="5169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2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0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139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Пользователь Windows</cp:lastModifiedBy>
  <cp:revision>17</cp:revision>
  <dcterms:created xsi:type="dcterms:W3CDTF">2017-03-22T17:19:24Z</dcterms:created>
  <dcterms:modified xsi:type="dcterms:W3CDTF">2022-02-25T06:28:40Z</dcterms:modified>
</cp:coreProperties>
</file>