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9" r:id="rId4"/>
    <p:sldId id="261" r:id="rId5"/>
    <p:sldId id="258" r:id="rId6"/>
    <p:sldId id="262" r:id="rId7"/>
    <p:sldId id="263" r:id="rId8"/>
    <p:sldId id="27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34" autoAdjust="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" y="0"/>
            <a:ext cx="9144000" cy="6846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23998" y="404664"/>
            <a:ext cx="66141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МБДОУ </a:t>
            </a:r>
            <a:r>
              <a:rPr lang="ru-RU" sz="24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Цагатуйский</a:t>
            </a: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детский сад «</a:t>
            </a:r>
            <a:r>
              <a:rPr lang="ru-RU" sz="24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Ургы</a:t>
            </a:r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2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1985918"/>
            <a:ext cx="19607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174" y="2967335"/>
            <a:ext cx="88916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«МУЗЕЙ-это интересно</a:t>
            </a:r>
            <a:r>
              <a:rPr lang="ru-RU" sz="5400" b="1" cap="none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!»</a:t>
            </a:r>
            <a:endParaRPr lang="ru-RU" sz="5400" b="1" cap="none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765" y="5154126"/>
            <a:ext cx="41124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Подготовила: </a:t>
            </a:r>
            <a:r>
              <a:rPr lang="ru-RU" sz="20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Рыгзынова</a:t>
            </a:r>
            <a:r>
              <a:rPr lang="ru-RU" sz="2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С.В.</a:t>
            </a:r>
            <a:endParaRPr lang="ru-RU" sz="2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0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1168"/>
            <a:ext cx="9144000" cy="6846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58207" y="404663"/>
            <a:ext cx="5227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</a:rPr>
              <a:t>ВИД ПРОЕКТА</a:t>
            </a:r>
            <a:r>
              <a:rPr lang="ru-RU" sz="2400" b="1" dirty="0" smtClean="0">
                <a:solidFill>
                  <a:srgbClr val="FFC000"/>
                </a:solidFill>
              </a:rPr>
              <a:t>:  познавательный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628800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ЦЕЛЬ ПРОЕКТА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endParaRPr lang="ru-RU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r>
              <a:rPr lang="ru-RU" sz="2400" b="1" i="1" dirty="0">
                <a:solidFill>
                  <a:srgbClr val="7030A0"/>
                </a:solidFill>
              </a:rPr>
              <a:t>Патриотическое воспитание подрастающего поколения; использование богатейшего культурного наследия </a:t>
            </a:r>
            <a:r>
              <a:rPr lang="ru-RU" sz="2400" b="1" i="1" dirty="0" smtClean="0">
                <a:solidFill>
                  <a:srgbClr val="7030A0"/>
                </a:solidFill>
              </a:rPr>
              <a:t>родного села </a:t>
            </a:r>
            <a:r>
              <a:rPr lang="ru-RU" sz="2400" b="1" i="1" dirty="0">
                <a:solidFill>
                  <a:srgbClr val="7030A0"/>
                </a:solidFill>
              </a:rPr>
              <a:t>в образовательной работе с детьми </a:t>
            </a:r>
            <a:r>
              <a:rPr lang="ru-RU" sz="2400" b="1" i="1" dirty="0" smtClean="0">
                <a:solidFill>
                  <a:srgbClr val="7030A0"/>
                </a:solidFill>
              </a:rPr>
              <a:t>среднего </a:t>
            </a:r>
            <a:r>
              <a:rPr lang="ru-RU" sz="2400" b="1" i="1" dirty="0">
                <a:solidFill>
                  <a:srgbClr val="7030A0"/>
                </a:solidFill>
              </a:rPr>
              <a:t>дошкольного </a:t>
            </a:r>
            <a:r>
              <a:rPr lang="ru-RU" sz="2400" b="1" i="1" dirty="0" smtClean="0">
                <a:solidFill>
                  <a:srgbClr val="7030A0"/>
                </a:solidFill>
              </a:rPr>
              <a:t>возраста, </a:t>
            </a:r>
            <a:r>
              <a:rPr lang="ru-RU" sz="2400" b="1" i="1" dirty="0">
                <a:solidFill>
                  <a:srgbClr val="7030A0"/>
                </a:solidFill>
              </a:rPr>
              <a:t>становления его личности, приобщения к культуре родного </a:t>
            </a:r>
            <a:r>
              <a:rPr lang="ru-RU" sz="2400" b="1" i="1" dirty="0" smtClean="0">
                <a:solidFill>
                  <a:srgbClr val="7030A0"/>
                </a:solidFill>
              </a:rPr>
              <a:t>села.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70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625" y="11168"/>
            <a:ext cx="9144000" cy="6846832"/>
          </a:xfrm>
          <a:prstGeom prst="rect">
            <a:avLst/>
          </a:prstGeom>
        </p:spPr>
      </p:pic>
      <p:sp>
        <p:nvSpPr>
          <p:cNvPr id="4" name="Горизонтальный свиток 3"/>
          <p:cNvSpPr/>
          <p:nvPr/>
        </p:nvSpPr>
        <p:spPr>
          <a:xfrm>
            <a:off x="2354740" y="548680"/>
            <a:ext cx="4752528" cy="115212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54883" y="893911"/>
            <a:ext cx="3122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ЗАДАЧИ ПРОЕКТА</a:t>
            </a:r>
            <a:r>
              <a:rPr lang="ru-RU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364467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Реализация направления «Музейная педагогика»</a:t>
            </a:r>
          </a:p>
        </p:txBody>
      </p:sp>
      <p:sp>
        <p:nvSpPr>
          <p:cNvPr id="10" name="Овал 9"/>
          <p:cNvSpPr/>
          <p:nvPr/>
        </p:nvSpPr>
        <p:spPr>
          <a:xfrm>
            <a:off x="3491880" y="1805815"/>
            <a:ext cx="2998376" cy="165618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создание и использование </a:t>
            </a:r>
            <a:r>
              <a:rPr lang="ru-RU" sz="2000" dirty="0" smtClean="0"/>
              <a:t>мини-</a:t>
            </a:r>
            <a:r>
              <a:rPr lang="ru-RU" sz="2000" b="1" dirty="0" smtClean="0"/>
              <a:t>музея </a:t>
            </a:r>
            <a:r>
              <a:rPr lang="ru-RU" sz="2000" b="1" dirty="0"/>
              <a:t>в детском саду</a:t>
            </a:r>
            <a:endParaRPr lang="ru-RU" sz="2000" dirty="0"/>
          </a:p>
        </p:txBody>
      </p:sp>
      <p:sp>
        <p:nvSpPr>
          <p:cNvPr id="11" name="Овал 10"/>
          <p:cNvSpPr/>
          <p:nvPr/>
        </p:nvSpPr>
        <p:spPr>
          <a:xfrm>
            <a:off x="5940152" y="3421408"/>
            <a:ext cx="2998376" cy="165618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сотрудничество ДОУ с </a:t>
            </a:r>
            <a:r>
              <a:rPr lang="ru-RU" sz="2000" b="1" dirty="0" smtClean="0"/>
              <a:t>музеями СОШ и района</a:t>
            </a:r>
            <a:endParaRPr lang="ru-RU" sz="2000" dirty="0"/>
          </a:p>
        </p:txBody>
      </p:sp>
      <p:sp>
        <p:nvSpPr>
          <p:cNvPr id="12" name="Овал 11"/>
          <p:cNvSpPr/>
          <p:nvPr/>
        </p:nvSpPr>
        <p:spPr>
          <a:xfrm>
            <a:off x="3347864" y="4869160"/>
            <a:ext cx="3240360" cy="165618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/>
              <a:t>внедрение элементов </a:t>
            </a:r>
            <a:r>
              <a:rPr lang="ru-RU" sz="1600" b="1" dirty="0"/>
              <a:t>музейной педагогики </a:t>
            </a:r>
            <a:r>
              <a:rPr lang="ru-RU" sz="1600" b="1" dirty="0" smtClean="0"/>
              <a:t>в </a:t>
            </a:r>
            <a:r>
              <a:rPr lang="ru-RU" sz="1600" b="1" dirty="0"/>
              <a:t>педагогический процесс</a:t>
            </a:r>
            <a:endParaRPr lang="ru-RU" sz="16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915816" y="2924944"/>
            <a:ext cx="648072" cy="2676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3"/>
          </p:cNvCxnSpPr>
          <p:nvPr/>
        </p:nvCxnSpPr>
        <p:spPr>
          <a:xfrm>
            <a:off x="2915816" y="3192559"/>
            <a:ext cx="3024336" cy="9565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915816" y="3211151"/>
            <a:ext cx="1368152" cy="165800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340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7" y="0"/>
            <a:ext cx="9144000" cy="6846832"/>
          </a:xfrm>
          <a:prstGeom prst="rect">
            <a:avLst/>
          </a:prstGeom>
        </p:spPr>
      </p:pic>
      <p:sp>
        <p:nvSpPr>
          <p:cNvPr id="4" name="Горизонтальный свиток 3"/>
          <p:cNvSpPr/>
          <p:nvPr/>
        </p:nvSpPr>
        <p:spPr>
          <a:xfrm>
            <a:off x="2354740" y="548680"/>
            <a:ext cx="4752528" cy="115212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4883" y="893911"/>
            <a:ext cx="3122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ЗАДАЧИ ПРОЕКТА</a:t>
            </a:r>
            <a:r>
              <a:rPr lang="ru-RU" sz="24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364467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Реализация направления «Музейная педагогика»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34860" y="2346364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Формирование « образа музея» как храма  искусства, в котором хранятся художественные коллекции культурно- исторического значения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44208" y="2301096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Приобщение ребенка к миру искусства через социокультурную среду </a:t>
            </a:r>
            <a:r>
              <a:rPr lang="ru-RU" sz="20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музея</a:t>
            </a:r>
            <a:endParaRPr lang="ru-RU" sz="20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19672" y="4797152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Организация предметно-пространственной среды- выставка,  мини-музея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76056" y="4797152"/>
            <a:ext cx="2592288" cy="165618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Привлечение родителей в </a:t>
            </a:r>
            <a:r>
              <a:rPr lang="ru-RU" sz="2000" b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воспитательно</a:t>
            </a:r>
            <a:r>
              <a:rPr lang="ru-RU" sz="20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-</a:t>
            </a:r>
            <a:r>
              <a:rPr lang="ru-RU" sz="2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образовательный процесс</a:t>
            </a:r>
          </a:p>
        </p:txBody>
      </p:sp>
    </p:spTree>
    <p:extLst>
      <p:ext uri="{BB962C8B-B14F-4D97-AF65-F5344CB8AC3E}">
        <p14:creationId xmlns:p14="http://schemas.microsoft.com/office/powerpoint/2010/main" xmlns="" val="178555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909" y="-8363"/>
            <a:ext cx="9144000" cy="6846832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2354740" y="548680"/>
            <a:ext cx="4752528" cy="115212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Реализация проекта: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2572" y="2420888"/>
            <a:ext cx="77768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Познавательное </a:t>
            </a:r>
            <a:r>
              <a:rPr lang="ru-RU" sz="2800" b="1" dirty="0" smtClean="0">
                <a:solidFill>
                  <a:srgbClr val="7030A0"/>
                </a:solidFill>
              </a:rPr>
              <a:t>направление</a:t>
            </a:r>
            <a:r>
              <a:rPr lang="ru-RU" sz="2800" dirty="0">
                <a:solidFill>
                  <a:srgbClr val="7030A0"/>
                </a:solidFill>
              </a:rPr>
              <a:t> 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Взаимодействие с </a:t>
            </a:r>
            <a:r>
              <a:rPr lang="ru-RU" sz="2800" b="1" dirty="0" smtClean="0">
                <a:solidFill>
                  <a:srgbClr val="7030A0"/>
                </a:solidFill>
              </a:rPr>
              <a:t>социумом</a:t>
            </a:r>
            <a:r>
              <a:rPr lang="ru-RU" sz="2800" dirty="0">
                <a:solidFill>
                  <a:srgbClr val="7030A0"/>
                </a:solidFill>
              </a:rPr>
              <a:t> 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Художественно – творческое </a:t>
            </a:r>
            <a:r>
              <a:rPr lang="ru-RU" sz="2800" b="1" dirty="0" smtClean="0">
                <a:solidFill>
                  <a:srgbClr val="7030A0"/>
                </a:solidFill>
              </a:rPr>
              <a:t>направление</a:t>
            </a:r>
            <a:endParaRPr lang="ru-RU" sz="2800" b="1" dirty="0">
              <a:solidFill>
                <a:srgbClr val="7030A0"/>
              </a:solidFill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</a:rPr>
              <a:t>Чтение </a:t>
            </a:r>
            <a:r>
              <a:rPr lang="ru-RU" sz="2800" b="1" dirty="0">
                <a:solidFill>
                  <a:srgbClr val="7030A0"/>
                </a:solidFill>
              </a:rPr>
              <a:t>художественной литературы о музеях  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</a:rPr>
              <a:t>Игровая </a:t>
            </a:r>
            <a:r>
              <a:rPr lang="ru-RU" sz="2800" b="1" dirty="0" smtClean="0">
                <a:solidFill>
                  <a:srgbClr val="7030A0"/>
                </a:solidFill>
              </a:rPr>
              <a:t>деятельност</a:t>
            </a:r>
            <a:r>
              <a:rPr lang="ru-RU" sz="2800" b="1" dirty="0">
                <a:solidFill>
                  <a:srgbClr val="7030A0"/>
                </a:solidFill>
              </a:rPr>
              <a:t>ь</a:t>
            </a:r>
          </a:p>
        </p:txBody>
      </p:sp>
    </p:spTree>
    <p:extLst>
      <p:ext uri="{BB962C8B-B14F-4D97-AF65-F5344CB8AC3E}">
        <p14:creationId xmlns:p14="http://schemas.microsoft.com/office/powerpoint/2010/main" xmlns="" val="176524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168"/>
            <a:ext cx="9144000" cy="6846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260648"/>
            <a:ext cx="61436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Мини музей «</a:t>
            </a:r>
            <a:r>
              <a:rPr lang="ru-RU" sz="36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Суранзан</a:t>
            </a:r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3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857232"/>
            <a:ext cx="414340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857232"/>
            <a:ext cx="306763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786190"/>
            <a:ext cx="414340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9905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168"/>
            <a:ext cx="9144000" cy="6846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9019" y="260648"/>
            <a:ext cx="80644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Посещение краеведческого музея</a:t>
            </a:r>
            <a:endParaRPr lang="ru-RU" sz="36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7363" y="1319213"/>
            <a:ext cx="562927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392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742" y="0"/>
            <a:ext cx="9144000" cy="68468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36639" y="2564904"/>
            <a:ext cx="51692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2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803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184</TotalTime>
  <Words>139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</dc:creator>
  <cp:lastModifiedBy>Пользователь Windows</cp:lastModifiedBy>
  <cp:revision>17</cp:revision>
  <dcterms:created xsi:type="dcterms:W3CDTF">2017-03-22T17:19:24Z</dcterms:created>
  <dcterms:modified xsi:type="dcterms:W3CDTF">2022-02-25T06:28:40Z</dcterms:modified>
</cp:coreProperties>
</file>