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5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79" r:id="rId12"/>
    <p:sldId id="272" r:id="rId1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735" autoAdjust="0"/>
    <p:restoredTop sz="94660"/>
  </p:normalViewPr>
  <p:slideViewPr>
    <p:cSldViewPr snapToGrid="0">
      <p:cViewPr varScale="1">
        <p:scale>
          <a:sx n="74" d="100"/>
          <a:sy n="74" d="100"/>
        </p:scale>
        <p:origin x="54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BC821-0E30-423A-BB9D-E11457D4B2DB}" type="datetimeFigureOut">
              <a:rPr lang="ru-RU" smtClean="0"/>
              <a:t>11.04.2018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9ED65A-1379-4834-A3F0-2A29C6135B2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592607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BC821-0E30-423A-BB9D-E11457D4B2DB}" type="datetimeFigureOut">
              <a:rPr lang="ru-RU" smtClean="0"/>
              <a:t>11.04.2018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9ED65A-1379-4834-A3F0-2A29C6135B2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914946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BC821-0E30-423A-BB9D-E11457D4B2DB}" type="datetimeFigureOut">
              <a:rPr lang="ru-RU" smtClean="0"/>
              <a:t>11.04.2018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9ED65A-1379-4834-A3F0-2A29C6135B2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106826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BC821-0E30-423A-BB9D-E11457D4B2DB}" type="datetimeFigureOut">
              <a:rPr lang="ru-RU" smtClean="0"/>
              <a:t>11.04.2018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9ED65A-1379-4834-A3F0-2A29C6135B2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302364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BC821-0E30-423A-BB9D-E11457D4B2DB}" type="datetimeFigureOut">
              <a:rPr lang="ru-RU" smtClean="0"/>
              <a:t>11.04.2018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9ED65A-1379-4834-A3F0-2A29C6135B2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901199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BC821-0E30-423A-BB9D-E11457D4B2DB}" type="datetimeFigureOut">
              <a:rPr lang="ru-RU" smtClean="0"/>
              <a:t>11.04.2018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9ED65A-1379-4834-A3F0-2A29C6135B2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715346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BC821-0E30-423A-BB9D-E11457D4B2DB}" type="datetimeFigureOut">
              <a:rPr lang="ru-RU" smtClean="0"/>
              <a:t>11.04.2018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9ED65A-1379-4834-A3F0-2A29C6135B2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826916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BC821-0E30-423A-BB9D-E11457D4B2DB}" type="datetimeFigureOut">
              <a:rPr lang="ru-RU" smtClean="0"/>
              <a:t>11.04.2018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9ED65A-1379-4834-A3F0-2A29C6135B2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064553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BC821-0E30-423A-BB9D-E11457D4B2DB}" type="datetimeFigureOut">
              <a:rPr lang="ru-RU" smtClean="0"/>
              <a:t>11.04.2018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9ED65A-1379-4834-A3F0-2A29C6135B2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773636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BC821-0E30-423A-BB9D-E11457D4B2DB}" type="datetimeFigureOut">
              <a:rPr lang="ru-RU" smtClean="0"/>
              <a:t>11.04.2018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9ED65A-1379-4834-A3F0-2A29C6135B2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660131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BC821-0E30-423A-BB9D-E11457D4B2DB}" type="datetimeFigureOut">
              <a:rPr lang="ru-RU" smtClean="0"/>
              <a:t>11.04.2018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9ED65A-1379-4834-A3F0-2A29C6135B2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244864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BBC821-0E30-423A-BB9D-E11457D4B2DB}" type="datetimeFigureOut">
              <a:rPr lang="ru-RU" smtClean="0"/>
              <a:t>11.04.2018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9ED65A-1379-4834-A3F0-2A29C6135B2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587478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2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4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" name="Picture 2" descr="ÐÐ°ÑÑÐ¸Ð½ÐºÐ¸ Ð¿Ð¾ Ð·Ð°Ð¿ÑÐ¾ÑÑ ÑÐ¸ÑÑÐ½Ð¾Ðº Ð´Ð»Ñ Ð¿ÑÐµÐ·ÐµÐ½ÑÐ°ÑÐ¸Ð¸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8371267" y="5457735"/>
            <a:ext cx="370911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>
                <a:solidFill>
                  <a:schemeClr val="tx2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Презентацию подготовила воспитатель гр. № </a:t>
            </a:r>
            <a:r>
              <a:rPr lang="en-US" b="1" dirty="0" smtClean="0">
                <a:solidFill>
                  <a:schemeClr val="tx2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4</a:t>
            </a:r>
            <a:endParaRPr lang="ru-RU" b="1" dirty="0" smtClean="0">
              <a:solidFill>
                <a:schemeClr val="tx2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ru-RU" b="1" dirty="0" err="1" smtClean="0">
                <a:solidFill>
                  <a:schemeClr val="tx2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Кустова</a:t>
            </a:r>
            <a:r>
              <a:rPr lang="ru-RU" b="1" dirty="0" smtClean="0">
                <a:solidFill>
                  <a:schemeClr val="tx2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Н. Н. и ребёнок гр. № </a:t>
            </a:r>
            <a:r>
              <a:rPr lang="en-US" b="1" dirty="0" smtClean="0">
                <a:solidFill>
                  <a:schemeClr val="tx2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4</a:t>
            </a:r>
            <a:r>
              <a:rPr lang="ru-RU" b="1" dirty="0" smtClean="0">
                <a:solidFill>
                  <a:schemeClr val="tx2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r>
              <a:rPr lang="ru-RU" b="1" dirty="0" err="1" smtClean="0">
                <a:solidFill>
                  <a:schemeClr val="tx2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Дюкина</a:t>
            </a:r>
            <a:r>
              <a:rPr lang="ru-RU" b="1" dirty="0" smtClean="0">
                <a:solidFill>
                  <a:schemeClr val="tx2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Лариса </a:t>
            </a:r>
            <a:endParaRPr lang="ru-RU" b="1" dirty="0" smtClean="0">
              <a:solidFill>
                <a:schemeClr val="tx2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167444" y="470167"/>
            <a:ext cx="4998484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altLang="ru-RU" sz="80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ЛОШАДЬ</a:t>
            </a:r>
            <a:endParaRPr lang="ru-RU" sz="8000" b="1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9" name="Picture 4" descr="F:\презентации лучшие\лошадь\ло.jpeg"/>
          <p:cNvPicPr>
            <a:picLocks noGrp="1"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00649" y="2211454"/>
            <a:ext cx="5500687" cy="4125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034250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050" name="Picture 2" descr="ÐÐ°ÑÑÐ¸Ð½ÐºÐ¸ Ð¿Ð¾ Ð·Ð°Ð¿ÑÐ¾ÑÑ ÑÐ¸ÑÑÐ½Ð¾Ðº Ð´Ð»Ñ Ð¿ÑÐµÐ·ÐµÐ½ÑÐ°ÑÐ¸Ð¸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3258355" y="618795"/>
            <a:ext cx="6750423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altLang="ru-RU" sz="40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наше время лошади</a:t>
            </a:r>
            <a:endParaRPr lang="ru-RU" sz="4000" b="1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885830" y="1551122"/>
            <a:ext cx="4230903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altLang="ru-RU" sz="30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Несут службу в полиции</a:t>
            </a:r>
            <a:endParaRPr lang="ru-RU" altLang="ru-RU" sz="3000" dirty="0" smtClean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8" name="Picture 5" descr="F:\презентации лучшие\лошадь\полиц.jpeg"/>
          <p:cNvPicPr>
            <a:picLocks noGrp="1"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6256" y="2238375"/>
            <a:ext cx="4987925" cy="4071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Прямоугольник 6"/>
          <p:cNvSpPr/>
          <p:nvPr/>
        </p:nvSpPr>
        <p:spPr>
          <a:xfrm>
            <a:off x="8266046" y="1551122"/>
            <a:ext cx="2853795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altLang="ru-RU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конном спорте</a:t>
            </a:r>
            <a:endParaRPr lang="ru-RU" altLang="ru-RU" sz="3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" name="Picture 8" descr="dostihy0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14352" y="2238374"/>
            <a:ext cx="4295575" cy="4071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110698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3" name="Picture 2" descr="ÐÐ°ÑÑÐ¸Ð½ÐºÐ¸ Ð¿Ð¾ Ð·Ð°Ð¿ÑÐ¾ÑÑ ÑÐ¸ÑÑÐ½Ð¾Ðº Ð´Ð»Ñ Ð¿ÑÐµÐ·ÐµÐ½ÑÐ°ÑÐ¸Ð¸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1095979" y="652864"/>
            <a:ext cx="4484292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altLang="ru-RU" sz="30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Катает и лечит детей</a:t>
            </a:r>
            <a:endParaRPr lang="ru-RU" altLang="ru-RU" sz="3000" dirty="0" smtClean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Picture 9" descr="1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1065" y="2108031"/>
            <a:ext cx="4683416" cy="40995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7122016" y="652864"/>
            <a:ext cx="4231783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altLang="ru-RU" sz="30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ru-RU" altLang="ru-RU" sz="30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ыступает в цирке</a:t>
            </a:r>
            <a:r>
              <a:rPr lang="ru-RU" altLang="ru-RU" dirty="0" smtClean="0"/>
              <a:t/>
            </a:r>
            <a:br>
              <a:rPr lang="ru-RU" altLang="ru-RU" dirty="0" smtClean="0"/>
            </a:br>
            <a:endParaRPr lang="ru-RU" dirty="0"/>
          </a:p>
        </p:txBody>
      </p:sp>
      <p:pic>
        <p:nvPicPr>
          <p:cNvPr id="7" name="Picture 8" descr="QDNk5P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18015" y="2055813"/>
            <a:ext cx="5035784" cy="41518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27517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3" name="Picture 2" descr="ÐÐ°ÑÑÐ¸Ð½ÐºÐ¸ Ð¿Ð¾ Ð·Ð°Ð¿ÑÐ¾ÑÑ ÑÐ¸ÑÑÐ½Ð¾Ðº Ð´Ð»Ñ Ð¿ÑÐµÐ·ÐµÐ½ÑÐ°ÑÐ¸Ð¸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266" name="Picture 2" descr="ÐÐ°ÑÑÐ¸Ð½ÐºÐ¸ Ð¿Ð¾ Ð·Ð°Ð¿ÑÐ¾ÑÑ ÑÐ¿Ð°ÑÐ¸Ð±Ð¾ Ð·Ð° Ð²Ð½Ð¸Ð¼Ð°Ð½Ð¸Ðµ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0163" y="746975"/>
            <a:ext cx="8332631" cy="56280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215668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Picture 2" descr="ÐÐ°ÑÑÐ¸Ð½ÐºÐ¸ Ð¿Ð¾ Ð·Ð°Ð¿ÑÐ¾ÑÑ ÑÐ¸ÑÑÐ½Ð¾Ðº Ð´Ð»Ñ Ð¿ÑÐµÐ·ÐµÐ½ÑÐ°ÑÐ¸Ð¸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067503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7006107" y="704740"/>
            <a:ext cx="4687910" cy="39857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5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Предком современной лошади</a:t>
            </a:r>
          </a:p>
          <a:p>
            <a:r>
              <a:rPr lang="ru-RU" sz="25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является дикая лошадь тарпан, на </a:t>
            </a:r>
            <a:r>
              <a:rPr lang="ru-RU" sz="25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сегодня является последним прямым представителем </a:t>
            </a:r>
            <a:r>
              <a:rPr lang="ru-RU" sz="25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степных </a:t>
            </a:r>
            <a:r>
              <a:rPr lang="ru-RU" sz="25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скакунов. </a:t>
            </a:r>
            <a:r>
              <a:rPr lang="ru-RU" sz="25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Тарпаны </a:t>
            </a:r>
            <a:r>
              <a:rPr lang="ru-RU" sz="25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подвергались охоте со стороны людей и постепенно исчезли из </a:t>
            </a:r>
            <a:r>
              <a:rPr lang="ru-RU" sz="25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окружающей среды.</a:t>
            </a:r>
            <a:br>
              <a:rPr lang="ru-RU" sz="25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 smtClean="0"/>
              <a:t/>
            </a:r>
            <a:br>
              <a:rPr lang="ru-RU" sz="2800" dirty="0" smtClean="0"/>
            </a:br>
            <a:endParaRPr lang="ru-RU" sz="2500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Picture 5" descr="tarpan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23529" y="1133297"/>
            <a:ext cx="4968875" cy="4797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826123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3" name="Picture 2" descr="ÐÐ°ÑÑÐ¸Ð½ÐºÐ¸ Ð¿Ð¾ Ð·Ð°Ð¿ÑÐ¾ÑÑ ÑÐ¸ÑÑÐ½Ð¾Ðº Ð´Ð»Ñ Ð¿ÑÐµÐ·ÐµÐ½ÑÐ°ÑÐ¸Ð¸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3717869" y="146933"/>
            <a:ext cx="4556119" cy="63094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500" b="1" dirty="0" smtClean="0">
                <a:solidFill>
                  <a:schemeClr val="tx2"/>
                </a:solidFill>
                <a:latin typeface="Times New Roman" panose="02020603050405020304" pitchFamily="18" charset="0"/>
              </a:rPr>
              <a:t>Современная </a:t>
            </a:r>
            <a:r>
              <a:rPr lang="ru-RU" sz="3500" b="1" dirty="0">
                <a:solidFill>
                  <a:schemeClr val="tx2"/>
                </a:solidFill>
                <a:latin typeface="Times New Roman" panose="02020603050405020304" pitchFamily="18" charset="0"/>
              </a:rPr>
              <a:t>л</a:t>
            </a:r>
            <a:r>
              <a:rPr lang="ru-RU" sz="3500" b="1" dirty="0" smtClean="0">
                <a:solidFill>
                  <a:schemeClr val="tx2"/>
                </a:solidFill>
                <a:latin typeface="Times New Roman" panose="02020603050405020304" pitchFamily="18" charset="0"/>
              </a:rPr>
              <a:t>ошадь</a:t>
            </a:r>
            <a:endParaRPr lang="ru-RU" sz="3500" b="1" dirty="0">
              <a:solidFill>
                <a:schemeClr val="tx2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9298295" y="2055813"/>
            <a:ext cx="2153154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000" b="1" i="0" dirty="0" smtClean="0">
                <a:solidFill>
                  <a:schemeClr val="tx2"/>
                </a:solidFill>
                <a:effectLst/>
                <a:latin typeface="Times New Roman" panose="02020603050405020304" pitchFamily="18" charset="0"/>
              </a:rPr>
              <a:t>Вороная</a:t>
            </a:r>
            <a:endParaRPr lang="ru-RU" sz="4000" b="1" dirty="0">
              <a:solidFill>
                <a:schemeClr val="tx2"/>
              </a:solidFill>
            </a:endParaRPr>
          </a:p>
        </p:txBody>
      </p:sp>
      <p:pic>
        <p:nvPicPr>
          <p:cNvPr id="10242" name="Picture 2" descr="ÐÐ°ÑÑÐ¸Ð½ÐºÐ¸ Ð¿Ð¾ Ð·Ð°Ð¿ÑÐ¾ÑÑ Ð²Ð¾ÑÐ¾Ð½Ð°Ñ Ð»Ð¾ÑÐ°Ð´Ñ ÑÐ¾ÑÐ¾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070" y="1143000"/>
            <a:ext cx="7820025" cy="571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097869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3" name="Picture 2" descr="ÐÐ°ÑÑÐ¸Ð½ÐºÐ¸ Ð¿Ð¾ Ð·Ð°Ð¿ÑÐ¾ÑÑ ÑÐ¸ÑÑÐ½Ð¾Ðº Ð´Ð»Ñ Ð¿ÑÐµÐ·ÐµÐ½ÑÐ°ÑÐ¸Ð¸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8805770" y="1671846"/>
            <a:ext cx="1803699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000" b="1" i="0" dirty="0" smtClean="0">
                <a:solidFill>
                  <a:schemeClr val="tx2"/>
                </a:solidFill>
                <a:effectLst/>
                <a:latin typeface="Times New Roman" panose="02020603050405020304" pitchFamily="18" charset="0"/>
              </a:rPr>
              <a:t>Рыжая</a:t>
            </a:r>
            <a:endParaRPr lang="ru-RU" sz="4000" b="1" dirty="0">
              <a:solidFill>
                <a:schemeClr val="tx2"/>
              </a:solidFill>
            </a:endParaRPr>
          </a:p>
        </p:txBody>
      </p:sp>
      <p:pic>
        <p:nvPicPr>
          <p:cNvPr id="9218" name="Picture 2" descr="ÐÐ°ÑÑÐ¸Ð½ÐºÐ¸ Ð¿Ð¾ Ð·Ð°Ð¿ÑÐ¾ÑÑ ÑÑÐ¶Ð°Ñ Ð»Ð¾ÑÐ°Ð´Ñ ÑÐ¾ÑÐ¾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755374"/>
            <a:ext cx="6940826" cy="55526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610404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3" name="Picture 2" descr="ÐÐ°ÑÑÐ¸Ð½ÐºÐ¸ Ð¿Ð¾ Ð·Ð°Ð¿ÑÐ¾ÑÑ ÑÐ¸ÑÑÐ½Ð¾Ðº Ð´Ð»Ñ Ð¿ÑÐµÐ·ÐµÐ½ÑÐ°ÑÐ¸Ð¸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8609307" y="1690688"/>
            <a:ext cx="1801455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000" b="1" i="0" dirty="0" smtClean="0">
                <a:solidFill>
                  <a:schemeClr val="tx2"/>
                </a:solidFill>
                <a:effectLst/>
                <a:latin typeface="Times New Roman" panose="02020603050405020304" pitchFamily="18" charset="0"/>
              </a:rPr>
              <a:t>Гнедая</a:t>
            </a:r>
            <a:endParaRPr lang="ru-RU" sz="4000" b="1" dirty="0">
              <a:solidFill>
                <a:schemeClr val="tx2"/>
              </a:solidFill>
            </a:endParaRPr>
          </a:p>
        </p:txBody>
      </p:sp>
      <p:pic>
        <p:nvPicPr>
          <p:cNvPr id="8194" name="Picture 2" descr="ÐÐ°ÑÑÐ¸Ð½ÐºÐ¸ Ð¿Ð¾ Ð·Ð°Ð¿ÑÐ¾ÑÑ Ð³Ð½ÐµÐ´Ð°Ñ Ð»Ð¾ÑÐ°Ð´Ñ ÑÐ¾ÑÐ¾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6921" y="1179443"/>
            <a:ext cx="6930887" cy="53141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179016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3" name="Picture 2" descr="ÐÐ°ÑÑÐ¸Ð½ÐºÐ¸ Ð¿Ð¾ Ð·Ð°Ð¿ÑÐ¾ÑÑ ÑÐ¸ÑÑÐ½Ð¾Ðº Ð´Ð»Ñ Ð¿ÑÐµÐ·ÐµÐ½ÑÐ°ÑÐ¸Ð¸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7991487" y="1690688"/>
            <a:ext cx="1608004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000" b="1" i="0" dirty="0" smtClean="0">
                <a:solidFill>
                  <a:schemeClr val="tx2"/>
                </a:solidFill>
                <a:effectLst/>
                <a:latin typeface="Times New Roman" panose="02020603050405020304" pitchFamily="18" charset="0"/>
              </a:rPr>
              <a:t>Серая</a:t>
            </a:r>
            <a:endParaRPr lang="ru-RU" sz="4000" b="1" dirty="0">
              <a:solidFill>
                <a:schemeClr val="tx2"/>
              </a:solidFill>
            </a:endParaRPr>
          </a:p>
        </p:txBody>
      </p:sp>
      <p:pic>
        <p:nvPicPr>
          <p:cNvPr id="7170" name="Picture 2" descr="ÐÐ°ÑÑÐ¸Ð½ÐºÐ¸ Ð¿Ð¾ Ð·Ð°Ð¿ÑÐ¾ÑÑ ÑÐµÑÐ°Ñ Ð»Ð¾ÑÐ°Ð´Ñ ÑÐ¾ÑÐ¾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954157"/>
            <a:ext cx="6755296" cy="52876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571547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3" name="Picture 2" descr="ÐÐ°ÑÑÐ¸Ð½ÐºÐ¸ Ð¿Ð¾ Ð·Ð°Ð¿ÑÐ¾ÑÑ ÑÐ¸ÑÑÐ½Ð¾Ðº Ð´Ð»Ñ Ð¿ÑÐµÐ·ÐµÐ½ÑÐ°ÑÐ¸Ð¸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3034747" y="101982"/>
            <a:ext cx="4492487" cy="7848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500" dirty="0" smtClean="0">
                <a:solidFill>
                  <a:schemeClr val="tx2"/>
                </a:solidFill>
              </a:rPr>
              <a:t>Голос животного</a:t>
            </a:r>
            <a:endParaRPr lang="ru-RU" sz="4500" dirty="0">
              <a:solidFill>
                <a:schemeClr val="tx2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5857461" y="1385646"/>
            <a:ext cx="6096000" cy="255454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3000" b="0" i="0" dirty="0" smtClean="0">
                <a:solidFill>
                  <a:schemeClr val="tx2"/>
                </a:solidFill>
                <a:effectLst/>
                <a:latin typeface="Times New Roman" panose="02020603050405020304" pitchFamily="18" charset="0"/>
              </a:rPr>
              <a:t>Лошади по природе животные тихие, общаются громко только в моменты крайнего возбуждения. Ржание происходит с помощью ноздрей</a:t>
            </a:r>
            <a:r>
              <a:rPr lang="ru-RU" sz="4000" b="0" i="0" dirty="0" smtClean="0">
                <a:solidFill>
                  <a:schemeClr val="tx2"/>
                </a:solidFill>
                <a:effectLst/>
                <a:latin typeface="Times New Roman" panose="02020603050405020304" pitchFamily="18" charset="0"/>
              </a:rPr>
              <a:t>.</a:t>
            </a:r>
            <a:endParaRPr lang="ru-RU" sz="4000" dirty="0">
              <a:solidFill>
                <a:schemeClr val="tx2"/>
              </a:solidFill>
            </a:endParaRPr>
          </a:p>
        </p:txBody>
      </p:sp>
      <p:pic>
        <p:nvPicPr>
          <p:cNvPr id="6146" name="Picture 2" descr="ÐÐ°ÑÑÐ¸Ð½ÐºÐ¸ Ð¿Ð¾ Ð·Ð°Ð¿ÑÐ¾ÑÑ ÑÐ¶Ð°Ð½Ð¸Ðµ Ð»Ð¾ÑÐ°Ð´Ñ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8539" y="886812"/>
            <a:ext cx="5618922" cy="59055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518265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3" name="Picture 2" descr="ÐÐ°ÑÑÐ¸Ð½ÐºÐ¸ Ð¿Ð¾ Ð·Ð°Ð¿ÑÐ¾ÑÑ ÑÐ¸ÑÑÐ½Ð¾Ðº Ð´Ð»Ñ Ð¿ÑÐµÐ·ÐµÐ½ÑÐ°ÑÐ¸Ð¸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7534141" y="829237"/>
            <a:ext cx="4456090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000" b="1" i="0" dirty="0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Лошадь</a:t>
            </a:r>
            <a:r>
              <a:rPr lang="ru-RU" sz="3000" b="0" i="0" dirty="0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— травоядное животное. В основном питается сеном и травой.</a:t>
            </a:r>
            <a:endParaRPr lang="ru-RU" dirty="0"/>
          </a:p>
        </p:txBody>
      </p:sp>
      <p:pic>
        <p:nvPicPr>
          <p:cNvPr id="5122" name="Picture 2" descr="ÐÐ°ÑÑÐ¸Ð½ÐºÐ¸ Ð¿Ð¾ Ð·Ð°Ð¿ÑÐ¾ÑÑ Ð¿Ð¸ÑÐ°Ð½Ð¸Ðµ Ð»Ð¾ÑÐ°Ð´Ñ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299" y="829237"/>
            <a:ext cx="6819900" cy="54685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285894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3" name="Picture 2" descr="ÐÐ°ÑÑÐ¸Ð½ÐºÐ¸ Ð¿Ð¾ Ð·Ð°Ð¿ÑÐ¾ÑÑ ÑÐ¸ÑÑÐ½Ð¾Ðº Ð´Ð»Ñ Ð¿ÑÐµÐ·ÐµÐ½ÑÐ°ÑÐ¸Ð¸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3219718" y="365125"/>
            <a:ext cx="735603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altLang="ru-RU" sz="40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Зачем человеку лошадь?</a:t>
            </a:r>
            <a:endParaRPr lang="ru-RU" sz="4000" b="1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8010659" y="1550659"/>
            <a:ext cx="3683358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Tx/>
              <a:buChar char="-"/>
            </a:pPr>
            <a:r>
              <a:rPr lang="ru-RU" altLang="ru-RU" sz="25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Раньше люди использовали лошадей для работы в поле;</a:t>
            </a:r>
          </a:p>
          <a:p>
            <a:pPr marL="342900" indent="-342900">
              <a:buFontTx/>
              <a:buChar char="-"/>
            </a:pPr>
            <a:endParaRPr lang="ru-RU" altLang="ru-RU" sz="2500" dirty="0" smtClean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altLang="ru-RU" sz="25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В качестве средства     передвижения;</a:t>
            </a:r>
          </a:p>
          <a:p>
            <a:endParaRPr lang="ru-RU" altLang="ru-RU" sz="2500" dirty="0" smtClean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altLang="ru-RU" sz="25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altLang="ru-RU" sz="25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</a:t>
            </a:r>
            <a:r>
              <a:rPr lang="ru-RU" altLang="ru-RU" sz="25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ля перевозки грузов</a:t>
            </a:r>
            <a:endParaRPr lang="ru-RU" altLang="ru-RU" sz="2500" dirty="0" smtClean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Picture 6" descr="landow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1223493"/>
            <a:ext cx="6515637" cy="48576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799440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122</TotalTime>
  <Words>122</Words>
  <Application>Microsoft Office PowerPoint</Application>
  <PresentationFormat>Широкоэкранный</PresentationFormat>
  <Paragraphs>25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7" baseType="lpstr">
      <vt:lpstr>Arial</vt:lpstr>
      <vt:lpstr>Calibri</vt:lpstr>
      <vt:lpstr>Calibri Light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Наташа</dc:creator>
  <cp:lastModifiedBy>Наташа</cp:lastModifiedBy>
  <cp:revision>12</cp:revision>
  <cp:lastPrinted>2018-04-11T18:05:01Z</cp:lastPrinted>
  <dcterms:created xsi:type="dcterms:W3CDTF">2018-04-11T16:20:07Z</dcterms:created>
  <dcterms:modified xsi:type="dcterms:W3CDTF">2018-04-11T18:22:44Z</dcterms:modified>
</cp:coreProperties>
</file>