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9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260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49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68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236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19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53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69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5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363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013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48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C821-0E30-423A-BB9D-E11457D4B2DB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ED65A-1379-4834-A3F0-2A29C6135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74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71267" y="5457735"/>
            <a:ext cx="37091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Презентацию подготовила воспитатель гр. № 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Кустова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 Н. и ребёнок гр. № 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 err="1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Дюкина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Лариса </a:t>
            </a: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67444" y="470167"/>
            <a:ext cx="499848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8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ЛОШАДЬ</a:t>
            </a:r>
            <a:endParaRPr lang="ru-RU" sz="8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F:\презентации лучшие\лошадь\ло.jpeg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649" y="2211454"/>
            <a:ext cx="5500687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42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58355" y="618795"/>
            <a:ext cx="67504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 время лошади</a:t>
            </a:r>
            <a:endParaRPr lang="ru-RU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5830" y="1551122"/>
            <a:ext cx="42309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Несут службу в полиции</a:t>
            </a:r>
            <a:endParaRPr lang="ru-RU" altLang="ru-RU" sz="3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F:\презентации лучшие\лошадь\полиц.jpeg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56" y="2238375"/>
            <a:ext cx="4987925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66046" y="1551122"/>
            <a:ext cx="285379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конном спорте</a:t>
            </a:r>
            <a:endParaRPr lang="ru-RU" alt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8" descr="dostihy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352" y="2238374"/>
            <a:ext cx="4295575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0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5979" y="652864"/>
            <a:ext cx="44842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Катает и лечит детей</a:t>
            </a:r>
            <a:endParaRPr lang="ru-RU" altLang="ru-RU" sz="3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5" y="2108031"/>
            <a:ext cx="4683416" cy="40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22016" y="652864"/>
            <a:ext cx="42317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3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ыступает в цирке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dirty="0"/>
          </a:p>
        </p:txBody>
      </p:sp>
      <p:pic>
        <p:nvPicPr>
          <p:cNvPr id="7" name="Picture 8" descr="QDNk5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015" y="2055813"/>
            <a:ext cx="5035784" cy="415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5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ÐÐ°ÑÑÐ¸Ð½ÐºÐ¸ Ð¿Ð¾ Ð·Ð°Ð¿ÑÐ¾ÑÑ ÑÐ¿Ð°ÑÐ¸Ð±Ð¾ Ð·Ð° Ð²Ð½Ð¸Ð¼Ð°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63" y="746975"/>
            <a:ext cx="8332631" cy="562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56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Ð°ÑÑÐ¸Ð½ÐºÐ¸ Ð¿Ð¾ Ð·Ð°Ð¿ÑÐ¾ÑÑ ÑÐ¸ÑÑÐ½Ð¾Ðº Ð´Ð»Ñ Ð¿ÑÐµÐ·ÐµÐ½ÑÐ°ÑÐ¸Ð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75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006107" y="704740"/>
            <a:ext cx="468791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Предком современной лошади</a:t>
            </a:r>
          </a:p>
          <a:p>
            <a:r>
              <a:rPr 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дикая лошадь тарпан, на </a:t>
            </a:r>
            <a:r>
              <a:rPr lang="ru-RU" sz="2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является последним прямым представителем </a:t>
            </a:r>
            <a:r>
              <a:rPr 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степных </a:t>
            </a:r>
            <a:r>
              <a:rPr lang="ru-RU" sz="2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скакунов. </a:t>
            </a:r>
            <a:r>
              <a:rPr 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Тарпаны </a:t>
            </a:r>
            <a:r>
              <a:rPr lang="ru-RU" sz="2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подвергались охоте со стороны людей и постепенно исчезли из </a:t>
            </a:r>
            <a:r>
              <a:rPr 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окружающей среды.</a:t>
            </a:r>
            <a:br>
              <a:rPr 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tarp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29" y="1133297"/>
            <a:ext cx="4968875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61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7869" y="146933"/>
            <a:ext cx="455611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Современная </a:t>
            </a:r>
            <a:r>
              <a:rPr lang="ru-RU" sz="35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л</a:t>
            </a:r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ошадь</a:t>
            </a:r>
            <a:endParaRPr lang="ru-RU" sz="3500" b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98295" y="2055813"/>
            <a:ext cx="2153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Вороная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10242" name="Picture 2" descr="ÐÐ°ÑÑÐ¸Ð½ÐºÐ¸ Ð¿Ð¾ Ð·Ð°Ð¿ÑÐ¾ÑÑ Ð²Ð¾ÑÐ¾Ð½Ð°Ñ Ð»Ð¾ÑÐ°Ð´Ñ ÑÐ¾Ñ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0" y="1143000"/>
            <a:ext cx="78200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78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05770" y="1671846"/>
            <a:ext cx="18036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Рыжая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9218" name="Picture 2" descr="ÐÐ°ÑÑÐ¸Ð½ÐºÐ¸ Ð¿Ð¾ Ð·Ð°Ð¿ÑÐ¾ÑÑ ÑÑÐ¶Ð°Ñ Ð»Ð¾ÑÐ°Ð´Ñ ÑÐ¾Ñ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55374"/>
            <a:ext cx="6940826" cy="555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04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09307" y="1690688"/>
            <a:ext cx="1801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Гнедая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8194" name="Picture 2" descr="ÐÐ°ÑÑÐ¸Ð½ÐºÐ¸ Ð¿Ð¾ Ð·Ð°Ð¿ÑÐ¾ÑÑ Ð³Ð½ÐµÐ´Ð°Ñ Ð»Ð¾ÑÐ°Ð´Ñ ÑÐ¾Ñ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21" y="1179443"/>
            <a:ext cx="6930887" cy="531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90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91487" y="1690688"/>
            <a:ext cx="1608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Серая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7170" name="Picture 2" descr="ÐÐ°ÑÑÐ¸Ð½ÐºÐ¸ Ð¿Ð¾ Ð·Ð°Ð¿ÑÐ¾ÑÑ ÑÐµÑÐ°Ñ Ð»Ð¾ÑÐ°Ð´Ñ ÑÐ¾Ñ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54157"/>
            <a:ext cx="6755296" cy="528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15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34747" y="101982"/>
            <a:ext cx="449248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dirty="0" smtClean="0">
                <a:solidFill>
                  <a:schemeClr val="tx2"/>
                </a:solidFill>
              </a:rPr>
              <a:t>Голос животного</a:t>
            </a:r>
            <a:endParaRPr lang="ru-RU" sz="45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57461" y="1385646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0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Лошади по природе животные тихие, общаются громко только в моменты крайнего возбуждения. Ржание происходит с помощью ноздрей</a:t>
            </a:r>
            <a:r>
              <a:rPr lang="ru-RU" sz="40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6146" name="Picture 2" descr="ÐÐ°ÑÑÐ¸Ð½ÐºÐ¸ Ð¿Ð¾ Ð·Ð°Ð¿ÑÐ¾ÑÑ ÑÐ¶Ð°Ð½Ð¸Ðµ Ð»Ð¾ÑÐ°Ð´Ñ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39" y="886812"/>
            <a:ext cx="5618922" cy="590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82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34141" y="829237"/>
            <a:ext cx="4456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Лошадь</a:t>
            </a:r>
            <a:r>
              <a:rPr lang="ru-RU" sz="30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травоядное животное. В основном питается сеном и травой.</a:t>
            </a:r>
            <a:endParaRPr lang="ru-RU" dirty="0"/>
          </a:p>
        </p:txBody>
      </p:sp>
      <p:pic>
        <p:nvPicPr>
          <p:cNvPr id="5122" name="Picture 2" descr="ÐÐ°ÑÑÐ¸Ð½ÐºÐ¸ Ð¿Ð¾ Ð·Ð°Ð¿ÑÐ¾ÑÑ Ð¿Ð¸ÑÐ°Ð½Ð¸Ðµ Ð»Ð¾ÑÐ°Ð´Ñ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99" y="829237"/>
            <a:ext cx="6819900" cy="546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58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Ð°ÑÑÐ¸Ð½ÐºÐ¸ Ð¿Ð¾ Ð·Ð°Ð¿ÑÐ¾ÑÑ ÑÐ¸ÑÑÐ½Ð¾Ðº Ð´Ð»Ñ Ð¿ÑÐµÐ·ÐµÐ½ÑÐ°Ñ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19718" y="365125"/>
            <a:ext cx="73560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человеку лошадь?</a:t>
            </a:r>
            <a:endParaRPr lang="ru-RU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0659" y="1550659"/>
            <a:ext cx="368335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alt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люди использовали лошадей для работы в поле;</a:t>
            </a:r>
          </a:p>
          <a:p>
            <a:pPr marL="342900" indent="-342900">
              <a:buFontTx/>
              <a:buChar char="-"/>
            </a:pPr>
            <a:endParaRPr lang="ru-RU" altLang="ru-RU" sz="25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 качестве средства     передвижения;</a:t>
            </a:r>
          </a:p>
          <a:p>
            <a:endParaRPr lang="ru-RU" altLang="ru-RU" sz="25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altLang="ru-RU" sz="25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перевозки грузов</a:t>
            </a:r>
            <a:endParaRPr lang="ru-RU" altLang="ru-RU" sz="25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landow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23493"/>
            <a:ext cx="6515637" cy="485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94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</TotalTime>
  <Words>122</Words>
  <Application>Microsoft Office PowerPoint</Application>
  <PresentationFormat>Широкоэкранный</PresentationFormat>
  <Paragraphs>25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Наташа</cp:lastModifiedBy>
  <cp:revision>12</cp:revision>
  <cp:lastPrinted>2018-04-11T18:05:01Z</cp:lastPrinted>
  <dcterms:created xsi:type="dcterms:W3CDTF">2018-04-11T16:20:07Z</dcterms:created>
  <dcterms:modified xsi:type="dcterms:W3CDTF">2018-04-11T18:22:44Z</dcterms:modified>
</cp:coreProperties>
</file>