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49330-EA90-4474-B748-E0CA3191B71E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33C91-2092-49BE-8710-10EC59A16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49330-EA90-4474-B748-E0CA3191B71E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33C91-2092-49BE-8710-10EC59A16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49330-EA90-4474-B748-E0CA3191B71E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33C91-2092-49BE-8710-10EC59A16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49330-EA90-4474-B748-E0CA3191B71E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33C91-2092-49BE-8710-10EC59A16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49330-EA90-4474-B748-E0CA3191B71E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33C91-2092-49BE-8710-10EC59A16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49330-EA90-4474-B748-E0CA3191B71E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33C91-2092-49BE-8710-10EC59A16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49330-EA90-4474-B748-E0CA3191B71E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33C91-2092-49BE-8710-10EC59A16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49330-EA90-4474-B748-E0CA3191B71E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33C91-2092-49BE-8710-10EC59A16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49330-EA90-4474-B748-E0CA3191B71E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33C91-2092-49BE-8710-10EC59A16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49330-EA90-4474-B748-E0CA3191B71E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33C91-2092-49BE-8710-10EC59A16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49330-EA90-4474-B748-E0CA3191B71E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33C91-2092-49BE-8710-10EC59A16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449330-EA90-4474-B748-E0CA3191B71E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133C91-2092-49BE-8710-10EC59A16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00042"/>
            <a:ext cx="7742094" cy="1332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</a:t>
            </a: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Белая пища–</a:t>
            </a:r>
            <a:b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        </a:t>
            </a:r>
            <a:r>
              <a:rPr lang="ru-RU" dirty="0" err="1" smtClean="0">
                <a:solidFill>
                  <a:srgbClr val="00B0F0"/>
                </a:solidFill>
                <a:latin typeface="Arial Black" pitchFamily="34" charset="0"/>
              </a:rPr>
              <a:t>Сагаан</a:t>
            </a: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Arial Black" pitchFamily="34" charset="0"/>
              </a:rPr>
              <a:t>эдеэн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user\Desktop\8b9dffd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88840"/>
            <a:ext cx="5952661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            Кумыс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42" name="Picture 2" descr="C:\Users\user\Desktop\npp-news-14551519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100" y="1970138"/>
            <a:ext cx="7241356" cy="4123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 descr="C:\Users\user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2776"/>
            <a:ext cx="6480720" cy="45365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6" y="47667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           Топленое масло «шара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т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oho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н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»   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Сухое молоко в комочках </a:t>
            </a:r>
            <a:br>
              <a:rPr lang="ru-RU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               «</a:t>
            </a:r>
            <a:r>
              <a:rPr lang="ru-RU" sz="4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ээзгэй</a:t>
            </a:r>
            <a:r>
              <a:rPr lang="ru-RU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»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074" name="Picture 2" descr="C:\Users\user\Desktop\milk-powd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748883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Сухой творог «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хурууд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»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098" name="Picture 2" descr="C:\Users\user\Desktop\tvorog_gotov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66850"/>
            <a:ext cx="6840759" cy="4986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Сушеные пенки -«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урмэн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»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122" name="Picture 2" descr="C:\Users\user\Desktop\07_31_12_15_07_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6552728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          Саламат -   </a:t>
            </a:r>
            <a:b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   «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шана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h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анзоохэй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»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146" name="Picture 2" descr="C:\Users\user\Desktop\dozhinki_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44824"/>
            <a:ext cx="5328592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  Брынза- домашний сыр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170" name="Picture 2" descr="C:\Users\user\Desktop\14431_f_8_syr-brynz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6984776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Арса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194" name="Picture 2" descr="C:\Users\user\Desktop\0f2ff04b0d82a88a73395d5b6754d3f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6775" y="1809750"/>
            <a:ext cx="6096000" cy="407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        Кефир «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тараг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»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9218" name="Picture 2" descr="C:\Users\user\Desktop\Karbeyazlı-Ayva-Tatlısı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00808"/>
            <a:ext cx="6248069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537</TotalTime>
  <Words>45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         Белая пища–         Сагаан эдеэн</vt:lpstr>
      <vt:lpstr> </vt:lpstr>
      <vt:lpstr>   Сухое молоко в комочках                 «ээзгэй»</vt:lpstr>
      <vt:lpstr>Сухой творог «хурууд»</vt:lpstr>
      <vt:lpstr>Сушеные пенки -«урмэн»</vt:lpstr>
      <vt:lpstr>          Саламат -       «шанаhанзоохэй»</vt:lpstr>
      <vt:lpstr>  Брынза- домашний сыр</vt:lpstr>
      <vt:lpstr>                      Арса</vt:lpstr>
      <vt:lpstr>        Кефир «тараг»</vt:lpstr>
      <vt:lpstr>            Кумыс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11</cp:revision>
  <dcterms:created xsi:type="dcterms:W3CDTF">2016-02-01T01:41:22Z</dcterms:created>
  <dcterms:modified xsi:type="dcterms:W3CDTF">2021-03-23T09:31:36Z</dcterms:modified>
</cp:coreProperties>
</file>