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51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449330-EA90-4474-B748-E0CA3191B71E}" type="datetimeFigureOut">
              <a:rPr lang="ru-RU" smtClean="0"/>
              <a:pPr/>
              <a:t>23.03.2021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133C91-2092-49BE-8710-10EC59A165D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449330-EA90-4474-B748-E0CA3191B71E}" type="datetimeFigureOut">
              <a:rPr lang="ru-RU" smtClean="0"/>
              <a:pPr/>
              <a:t>23.03.2021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133C91-2092-49BE-8710-10EC59A165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449330-EA90-4474-B748-E0CA3191B71E}" type="datetimeFigureOut">
              <a:rPr lang="ru-RU" smtClean="0"/>
              <a:pPr/>
              <a:t>23.03.2021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133C91-2092-49BE-8710-10EC59A165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449330-EA90-4474-B748-E0CA3191B71E}" type="datetimeFigureOut">
              <a:rPr lang="ru-RU" smtClean="0"/>
              <a:pPr/>
              <a:t>23.03.2021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133C91-2092-49BE-8710-10EC59A165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449330-EA90-4474-B748-E0CA3191B71E}" type="datetimeFigureOut">
              <a:rPr lang="ru-RU" smtClean="0"/>
              <a:pPr/>
              <a:t>23.03.2021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133C91-2092-49BE-8710-10EC59A165D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449330-EA90-4474-B748-E0CA3191B71E}" type="datetimeFigureOut">
              <a:rPr lang="ru-RU" smtClean="0"/>
              <a:pPr/>
              <a:t>23.03.2021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133C91-2092-49BE-8710-10EC59A165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449330-EA90-4474-B748-E0CA3191B71E}" type="datetimeFigureOut">
              <a:rPr lang="ru-RU" smtClean="0"/>
              <a:pPr/>
              <a:t>23.03.2021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133C91-2092-49BE-8710-10EC59A165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449330-EA90-4474-B748-E0CA3191B71E}" type="datetimeFigureOut">
              <a:rPr lang="ru-RU" smtClean="0"/>
              <a:pPr/>
              <a:t>23.03.2021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133C91-2092-49BE-8710-10EC59A165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449330-EA90-4474-B748-E0CA3191B71E}" type="datetimeFigureOut">
              <a:rPr lang="ru-RU" smtClean="0"/>
              <a:pPr/>
              <a:t>23.03.2021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133C91-2092-49BE-8710-10EC59A165D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449330-EA90-4474-B748-E0CA3191B71E}" type="datetimeFigureOut">
              <a:rPr lang="ru-RU" smtClean="0"/>
              <a:pPr/>
              <a:t>23.03.2021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133C91-2092-49BE-8710-10EC59A165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449330-EA90-4474-B748-E0CA3191B71E}" type="datetimeFigureOut">
              <a:rPr lang="ru-RU" smtClean="0"/>
              <a:pPr/>
              <a:t>23.03.2021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133C91-2092-49BE-8710-10EC59A165D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1449330-EA90-4474-B748-E0CA3191B71E}" type="datetimeFigureOut">
              <a:rPr lang="ru-RU" smtClean="0"/>
              <a:pPr/>
              <a:t>23.03.2021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2133C91-2092-49BE-8710-10EC59A165D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500042"/>
            <a:ext cx="7742094" cy="133204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            </a:t>
            </a:r>
            <a:r>
              <a:rPr lang="ru-RU" dirty="0" smtClean="0">
                <a:solidFill>
                  <a:srgbClr val="00B0F0"/>
                </a:solidFill>
                <a:latin typeface="Arial Black" pitchFamily="34" charset="0"/>
              </a:rPr>
              <a:t>Белая пища–</a:t>
            </a:r>
            <a:br>
              <a:rPr lang="ru-RU" dirty="0" smtClean="0">
                <a:solidFill>
                  <a:srgbClr val="00B0F0"/>
                </a:solidFill>
                <a:latin typeface="Arial Black" pitchFamily="34" charset="0"/>
              </a:rPr>
            </a:br>
            <a:r>
              <a:rPr lang="ru-RU" dirty="0" smtClean="0">
                <a:solidFill>
                  <a:srgbClr val="00B0F0"/>
                </a:solidFill>
                <a:latin typeface="Arial Black" pitchFamily="34" charset="0"/>
              </a:rPr>
              <a:t>        </a:t>
            </a:r>
            <a:r>
              <a:rPr lang="ru-RU" dirty="0" err="1" smtClean="0">
                <a:solidFill>
                  <a:srgbClr val="00B0F0"/>
                </a:solidFill>
                <a:latin typeface="Arial Black" pitchFamily="34" charset="0"/>
              </a:rPr>
              <a:t>Сагаан</a:t>
            </a:r>
            <a:r>
              <a:rPr lang="ru-RU" dirty="0" smtClean="0">
                <a:solidFill>
                  <a:srgbClr val="00B0F0"/>
                </a:solidFill>
                <a:latin typeface="Arial Black" pitchFamily="34" charset="0"/>
              </a:rPr>
              <a:t> </a:t>
            </a:r>
            <a:r>
              <a:rPr lang="ru-RU" dirty="0" err="1" smtClean="0">
                <a:solidFill>
                  <a:srgbClr val="00B0F0"/>
                </a:solidFill>
                <a:latin typeface="Arial Black" pitchFamily="34" charset="0"/>
              </a:rPr>
              <a:t>эдеэн</a:t>
            </a:r>
            <a:endParaRPr lang="ru-RU" dirty="0">
              <a:solidFill>
                <a:schemeClr val="accent5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1026" name="Picture 2" descr="C:\Users\user\Desktop\8b9dffdf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1988840"/>
            <a:ext cx="5952661" cy="446449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itchFamily="34" charset="0"/>
              </a:rPr>
              <a:t>            Кумыс</a:t>
            </a:r>
            <a:endParaRPr lang="ru-RU" dirty="0">
              <a:solidFill>
                <a:schemeClr val="accent5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10242" name="Picture 2" descr="C:\Users\user\Desktop\npp-news-145515190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5100" y="1970138"/>
            <a:ext cx="7241356" cy="41231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2050" name="Picture 2" descr="C:\Users\user\Desktop\i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1412776"/>
            <a:ext cx="6480720" cy="453650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835696" y="476672"/>
            <a:ext cx="6336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itchFamily="34" charset="0"/>
              </a:rPr>
              <a:t>           Топленое масло «шара </a:t>
            </a:r>
            <a:r>
              <a:rPr lang="en-U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itchFamily="34" charset="0"/>
              </a:rPr>
              <a:t> 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itchFamily="34" charset="0"/>
              </a:rPr>
              <a:t>т</a:t>
            </a:r>
            <a:r>
              <a:rPr lang="en-U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itchFamily="34" charset="0"/>
              </a:rPr>
              <a:t>oho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itchFamily="34" charset="0"/>
              </a:rPr>
              <a:t>н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itchFamily="34" charset="0"/>
              </a:rPr>
              <a:t>»   </a:t>
            </a:r>
            <a:endParaRPr lang="ru-RU" dirty="0">
              <a:solidFill>
                <a:schemeClr val="accent5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  </a:t>
            </a:r>
            <a:r>
              <a:rPr lang="ru-RU" sz="40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itchFamily="34" charset="0"/>
              </a:rPr>
              <a:t>Сухое молоко в комочках </a:t>
            </a:r>
            <a:br>
              <a:rPr lang="ru-RU" sz="40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itchFamily="34" charset="0"/>
              </a:rPr>
            </a:br>
            <a:r>
              <a:rPr lang="ru-RU" sz="40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itchFamily="34" charset="0"/>
              </a:rPr>
              <a:t>               «</a:t>
            </a:r>
            <a:r>
              <a:rPr lang="ru-RU" sz="4000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itchFamily="34" charset="0"/>
              </a:rPr>
              <a:t>ээзгэй</a:t>
            </a:r>
            <a:r>
              <a:rPr lang="ru-RU" sz="40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itchFamily="34" charset="0"/>
              </a:rPr>
              <a:t>»</a:t>
            </a:r>
            <a:endParaRPr lang="ru-RU" dirty="0">
              <a:solidFill>
                <a:schemeClr val="accent5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3074" name="Picture 2" descr="C:\Users\user\Desktop\milk-powder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772816"/>
            <a:ext cx="7488832" cy="46805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itchFamily="34" charset="0"/>
              </a:rPr>
              <a:t>Сухой творог «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itchFamily="34" charset="0"/>
              </a:rPr>
              <a:t>хурууд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itchFamily="34" charset="0"/>
              </a:rPr>
              <a:t>»</a:t>
            </a:r>
            <a:endParaRPr lang="ru-RU" dirty="0">
              <a:solidFill>
                <a:schemeClr val="accent5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4098" name="Picture 2" descr="C:\Users\user\Desktop\tvorog_gotov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1466850"/>
            <a:ext cx="6840759" cy="49864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itchFamily="34" charset="0"/>
              </a:rPr>
              <a:t>Сушеные пенки -«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itchFamily="34" charset="0"/>
              </a:rPr>
              <a:t>урмэн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itchFamily="34" charset="0"/>
              </a:rPr>
              <a:t>»</a:t>
            </a:r>
            <a:endParaRPr lang="ru-RU" dirty="0">
              <a:solidFill>
                <a:schemeClr val="accent5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5122" name="Picture 2" descr="C:\Users\user\Desktop\07_31_12_15_07_19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1628800"/>
            <a:ext cx="6552728" cy="48965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itchFamily="34" charset="0"/>
              </a:rPr>
              <a:t>          Саламат -   </a:t>
            </a:r>
            <a:b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itchFamily="34" charset="0"/>
              </a:rPr>
            </a:b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itchFamily="34" charset="0"/>
              </a:rPr>
              <a:t>   «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itchFamily="34" charset="0"/>
              </a:rPr>
              <a:t>шана</a:t>
            </a:r>
            <a:r>
              <a:rPr lang="en-U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itchFamily="34" charset="0"/>
              </a:rPr>
              <a:t>h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itchFamily="34" charset="0"/>
              </a:rPr>
              <a:t>анзоохэй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itchFamily="34" charset="0"/>
              </a:rPr>
              <a:t>»</a:t>
            </a:r>
            <a:endParaRPr lang="ru-RU" dirty="0">
              <a:solidFill>
                <a:schemeClr val="accent5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6146" name="Picture 2" descr="C:\Users\user\Desktop\dozhinki_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1844824"/>
            <a:ext cx="5328592" cy="41044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itchFamily="34" charset="0"/>
              </a:rPr>
              <a:t>  Брынза- домашний сыр</a:t>
            </a:r>
            <a:endParaRPr lang="ru-RU" dirty="0">
              <a:solidFill>
                <a:schemeClr val="accent5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7170" name="Picture 2" descr="C:\Users\user\Desktop\14431_f_8_syr-brynza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1484784"/>
            <a:ext cx="6984776" cy="48965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itchFamily="34" charset="0"/>
              </a:rPr>
              <a:t>Арса</a:t>
            </a:r>
            <a:endParaRPr lang="ru-RU" dirty="0">
              <a:solidFill>
                <a:schemeClr val="accent5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8194" name="Picture 2" descr="C:\Users\user\Desktop\0f2ff04b0d82a88a73395d5b6754d3fd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6775" y="1809750"/>
            <a:ext cx="6096000" cy="4076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itchFamily="34" charset="0"/>
              </a:rPr>
              <a:t>        Кефир «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itchFamily="34" charset="0"/>
              </a:rPr>
              <a:t>тараг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itchFamily="34" charset="0"/>
              </a:rPr>
              <a:t>»</a:t>
            </a:r>
            <a:endParaRPr lang="ru-RU" dirty="0">
              <a:solidFill>
                <a:schemeClr val="accent5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9218" name="Picture 2" descr="C:\Users\user\Desktop\Karbeyazlı-Ayva-Tatlısı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1700808"/>
            <a:ext cx="6248069" cy="4800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537</TotalTime>
  <Words>45</Words>
  <Application>Microsoft Office PowerPoint</Application>
  <PresentationFormat>Экран (4:3)</PresentationFormat>
  <Paragraphs>11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Солнцестояние</vt:lpstr>
      <vt:lpstr>             Белая пища–         Сагаан эдеэн</vt:lpstr>
      <vt:lpstr> </vt:lpstr>
      <vt:lpstr>   Сухое молоко в комочках                 «ээзгэй»</vt:lpstr>
      <vt:lpstr>Сухой творог «хурууд»</vt:lpstr>
      <vt:lpstr>Сушеные пенки -«урмэн»</vt:lpstr>
      <vt:lpstr>          Саламат -       «шанаhанзоохэй»</vt:lpstr>
      <vt:lpstr>  Брынза- домашний сыр</vt:lpstr>
      <vt:lpstr>                      Арса</vt:lpstr>
      <vt:lpstr>        Кефир «тараг»</vt:lpstr>
      <vt:lpstr>            Кумыс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Пользователь Windows</cp:lastModifiedBy>
  <cp:revision>11</cp:revision>
  <dcterms:created xsi:type="dcterms:W3CDTF">2016-02-01T01:41:22Z</dcterms:created>
  <dcterms:modified xsi:type="dcterms:W3CDTF">2021-03-23T09:31:36Z</dcterms:modified>
</cp:coreProperties>
</file>